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55" d="100"/>
          <a:sy n="55" d="100"/>
        </p:scale>
        <p:origin x="36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FE252-6447-C22A-3756-61A0946A6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C67474-6BCF-0A7C-60D9-CA083999E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341D4F-783D-2D1D-C988-C6807649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11F-24CE-44A1-9514-FA85D35E30EA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92BCFE-5546-5CED-6E90-F837087A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EFAE1A-9780-2ECB-D1C9-DDEED674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2C1-CAA6-438B-9E31-F4633802EF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16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99C72-6693-FB5C-F5DE-1CF1CF44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EF6243-2D41-14B7-E265-53FC73B8E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B38C78-FFA2-E2BE-7427-57C89C16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11F-24CE-44A1-9514-FA85D35E30EA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F1A9D2-2D23-A9F2-96FC-3DB27DE7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7C823C-8355-1413-6AB4-DA26D1A5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2C1-CAA6-438B-9E31-F4633802EF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0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27188CC-3C4E-CDBE-F458-6F5578480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50A58F-DB7D-D9F9-AE7F-8BCC9D623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8213FC-86EB-1F92-7A09-8511CC5C3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11F-24CE-44A1-9514-FA85D35E30EA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9F8836-3670-A504-F902-934E8E03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3BE399-8A98-D9FB-C4DB-B72BA313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2C1-CAA6-438B-9E31-F4633802EF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50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B6C2C-0442-9204-46A4-52C5D6A0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9FDB10-1F1D-9227-0D85-FD4A9A4F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930C2C-67A5-BAC2-F939-A21E178AE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11F-24CE-44A1-9514-FA85D35E30EA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2B25AF-A741-25D4-FD87-AD15532F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C667F8-1A57-B074-1488-848788D8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2C1-CAA6-438B-9E31-F4633802EF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98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A4CB7-28FF-2557-182C-6E407794C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18257A-A200-C8CA-E002-DD4C2464E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D16825-AED5-CD21-5ADE-11B6EFCF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11F-24CE-44A1-9514-FA85D35E30EA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ED2057-B130-FF5C-2D9C-46812C0C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49BA77-B7F1-EBBB-5100-177C52A3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2C1-CAA6-438B-9E31-F4633802EF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26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8F355-6024-E086-DE41-A15F1918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5DE4C8-7DCF-DD7D-CED4-BA9F18896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6913C7-5A61-B97F-CDDF-5B87D9F03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D259DA-7C6B-9DEE-5599-FE66DA39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11F-24CE-44A1-9514-FA85D35E30EA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E90B75-D50E-8427-22EF-7E7031AB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E3EECF-248B-FB73-E425-B06C2BE7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2C1-CAA6-438B-9E31-F4633802EF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16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94E32-1ED1-7638-8C70-671A6DB4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97FD02-B1AE-75C8-C908-69388B394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E55073-CB48-B650-69A5-DB4ACFC7A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67F2B0-419D-A117-041D-624C3F0BA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B98F2E7-C66C-9287-2BF8-B4F4F676C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24537FF-A820-D851-D033-FEEEAA5E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11F-24CE-44A1-9514-FA85D35E30EA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140FDE7-F8A8-80D9-4649-72242743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75BAF99-5A46-5631-F42A-0B455312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2C1-CAA6-438B-9E31-F4633802EF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01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63A35D-B650-5C15-31BE-DB8393E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96E61A-CC56-F645-8E35-78E3549A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11F-24CE-44A1-9514-FA85D35E30EA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F880DF-ED92-3DB5-41AD-73FE6AE7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267C0C-C3EF-22CA-61AE-6D71FADF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2C1-CAA6-438B-9E31-F4633802EF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14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53721A-78C2-193C-F9FF-C9A8AB19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11F-24CE-44A1-9514-FA85D35E30EA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68EBA2-66BF-7F42-49F0-00C5C944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3FD8FC-FA25-42AF-AD40-E7BA35F9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2C1-CAA6-438B-9E31-F4633802EF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71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BD8543-D0F0-BE92-4DDD-FE09B130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0FA9BB-F244-C774-094E-74A531B8D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6B25C3-FD33-037D-E023-5C2C7480D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18730D-D3FD-A307-E2A9-5703CE1C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11F-24CE-44A1-9514-FA85D35E30EA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840204-6BAA-8528-5E20-7DDDDEC8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16B212-1916-662E-AD5A-8FCC418C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2C1-CAA6-438B-9E31-F4633802EF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64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2433F-BBD0-C818-455C-3F0C884B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7899785-FEFB-5D89-7E78-3ABB26673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208437-B206-FE11-1319-118020C91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C3F29C-E945-E2A6-EEFB-E5F1F2147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11F-24CE-44A1-9514-FA85D35E30EA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D24AD2-0149-94F8-39C0-774793FC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DD54DC-3C4E-89AA-1A0B-467049ED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E2C1-CAA6-438B-9E31-F4633802EF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25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ACE7ABB-0CCE-8A80-14B0-A243E6E5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90E3B0-5FB4-2DB4-8F2E-E6250D86A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45B455-658E-A8F6-DACD-0AA2A0754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5011F-24CE-44A1-9514-FA85D35E30EA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913857-DF78-C550-CE94-B21352109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669150-D65F-2CCA-A383-47DE9CE8E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E2C1-CAA6-438B-9E31-F4633802EF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44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9E00EE-F592-6331-9B38-FE89697B9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790" y="0"/>
            <a:ext cx="8750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496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revellin</dc:creator>
  <cp:lastModifiedBy>gilles revellin</cp:lastModifiedBy>
  <cp:revision>1</cp:revision>
  <dcterms:created xsi:type="dcterms:W3CDTF">2022-06-22T17:49:07Z</dcterms:created>
  <dcterms:modified xsi:type="dcterms:W3CDTF">2022-06-22T17:50:05Z</dcterms:modified>
</cp:coreProperties>
</file>